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6" r:id="rId11"/>
    <p:sldId id="267" r:id="rId12"/>
    <p:sldId id="284" r:id="rId13"/>
    <p:sldId id="285" r:id="rId14"/>
    <p:sldId id="277" r:id="rId15"/>
    <p:sldId id="268" r:id="rId16"/>
    <p:sldId id="269" r:id="rId17"/>
    <p:sldId id="270" r:id="rId18"/>
    <p:sldId id="289" r:id="rId19"/>
    <p:sldId id="290" r:id="rId20"/>
    <p:sldId id="271" r:id="rId21"/>
    <p:sldId id="272" r:id="rId22"/>
    <p:sldId id="288" r:id="rId23"/>
    <p:sldId id="287" r:id="rId24"/>
    <p:sldId id="273" r:id="rId25"/>
    <p:sldId id="278" r:id="rId26"/>
    <p:sldId id="279" r:id="rId27"/>
    <p:sldId id="280" r:id="rId28"/>
    <p:sldId id="281" r:id="rId29"/>
    <p:sldId id="294" r:id="rId30"/>
    <p:sldId id="282" r:id="rId31"/>
    <p:sldId id="291" r:id="rId32"/>
    <p:sldId id="292" r:id="rId33"/>
    <p:sldId id="293" r:id="rId34"/>
    <p:sldId id="295" r:id="rId35"/>
    <p:sldId id="296" r:id="rId36"/>
    <p:sldId id="298" r:id="rId37"/>
    <p:sldId id="297" r:id="rId38"/>
    <p:sldId id="299" r:id="rId39"/>
    <p:sldId id="300" r:id="rId40"/>
    <p:sldId id="301" r:id="rId41"/>
    <p:sldId id="309" r:id="rId42"/>
    <p:sldId id="302" r:id="rId43"/>
    <p:sldId id="303" r:id="rId44"/>
    <p:sldId id="304" r:id="rId45"/>
    <p:sldId id="305" r:id="rId46"/>
    <p:sldId id="307" r:id="rId47"/>
    <p:sldId id="308" r:id="rId48"/>
    <p:sldId id="306" r:id="rId4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7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9995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2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8536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1678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6442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3843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3784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3309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9545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7296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1829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BF5B5-6C89-4826-B65A-511D29D1F6E5}" type="datetimeFigureOut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5532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980757"/>
          </a:xfrm>
        </p:spPr>
        <p:txBody>
          <a:bodyPr/>
          <a:lstStyle/>
          <a:p>
            <a:r>
              <a:rPr lang="en-US" altLang="zh-TW" dirty="0"/>
              <a:t>Windows </a:t>
            </a:r>
            <a:r>
              <a:rPr lang="en-US" altLang="zh-TW" dirty="0" smtClean="0"/>
              <a:t>server2019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551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98" y="1004437"/>
            <a:ext cx="8262477" cy="502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56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" t="1113" r="817" b="1478"/>
          <a:stretch/>
        </p:blipFill>
        <p:spPr>
          <a:xfrm>
            <a:off x="41564" y="1130530"/>
            <a:ext cx="9027621" cy="446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64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44" y="526472"/>
            <a:ext cx="7911533" cy="592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81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85" y="1256386"/>
            <a:ext cx="8140517" cy="465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976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使用者帳戶管理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4397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47" y="698270"/>
            <a:ext cx="7715970" cy="554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02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88" y="714894"/>
            <a:ext cx="7711495" cy="555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1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9" y="976137"/>
            <a:ext cx="8933600" cy="501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238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27" y="321866"/>
            <a:ext cx="8366469" cy="63116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97033" y="2136371"/>
            <a:ext cx="1280160" cy="2244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2432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7" y="312430"/>
            <a:ext cx="8425418" cy="63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58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64" y="952512"/>
            <a:ext cx="7897457" cy="504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849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71" y="985527"/>
            <a:ext cx="8801530" cy="49497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03642" y="268378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 smtClean="0"/>
              <a:t>須遵守密碼</a:t>
            </a:r>
            <a:r>
              <a:rPr lang="zh-TW" altLang="en-US" sz="2800" dirty="0"/>
              <a:t>設立原則</a:t>
            </a:r>
          </a:p>
        </p:txBody>
      </p:sp>
    </p:spTree>
    <p:extLst>
      <p:ext uri="{BB962C8B-B14F-4D97-AF65-F5344CB8AC3E}">
        <p14:creationId xmlns:p14="http://schemas.microsoft.com/office/powerpoint/2010/main" val="1468626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8" y="86774"/>
            <a:ext cx="8917465" cy="668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34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28" y="168687"/>
            <a:ext cx="8528374" cy="640668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897427" y="3050772"/>
            <a:ext cx="1354975" cy="2493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1298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68" y="355645"/>
            <a:ext cx="8289669" cy="620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1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514270"/>
            <a:ext cx="8056492" cy="605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15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15" y="401442"/>
            <a:ext cx="8041144" cy="6094174"/>
          </a:xfrm>
          <a:prstGeom prst="rect">
            <a:avLst/>
          </a:prstGeom>
        </p:spPr>
      </p:pic>
      <p:cxnSp>
        <p:nvCxnSpPr>
          <p:cNvPr id="5" name="直線接點 4"/>
          <p:cNvCxnSpPr/>
          <p:nvPr/>
        </p:nvCxnSpPr>
        <p:spPr>
          <a:xfrm>
            <a:off x="2302625" y="1504604"/>
            <a:ext cx="128016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 flipV="1">
            <a:off x="2302625" y="1662545"/>
            <a:ext cx="673331" cy="277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 flipV="1">
            <a:off x="2302625" y="1828800"/>
            <a:ext cx="798022" cy="277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2302625" y="1972888"/>
            <a:ext cx="128016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302625" y="2122517"/>
            <a:ext cx="128016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608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03" y="294590"/>
            <a:ext cx="8496289" cy="637221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54728" y="2252749"/>
            <a:ext cx="1321724" cy="2078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11377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91" y="155702"/>
            <a:ext cx="8833278" cy="657760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025833" y="4106487"/>
            <a:ext cx="648392" cy="2161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1156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98" y="352781"/>
            <a:ext cx="8432626" cy="633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01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第</a:t>
            </a:r>
            <a:r>
              <a:rPr lang="en-US" altLang="zh-TW" dirty="0" smtClean="0"/>
              <a:t>9</a:t>
            </a:r>
            <a:r>
              <a:rPr lang="zh-TW" altLang="en-US" dirty="0" smtClean="0"/>
              <a:t>章 </a:t>
            </a:r>
            <a:r>
              <a:rPr lang="en-US" altLang="zh-TW" dirty="0" smtClean="0"/>
              <a:t>3/23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9469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95" y="814435"/>
            <a:ext cx="8534114" cy="478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794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047" y="1447523"/>
            <a:ext cx="6839905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436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89" y="842601"/>
            <a:ext cx="7497221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008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9" y="385337"/>
            <a:ext cx="8068801" cy="60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0955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04" y="399627"/>
            <a:ext cx="8173591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200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6852805" cy="823594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62" y="1286661"/>
            <a:ext cx="7730233" cy="557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436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1" y="365126"/>
            <a:ext cx="6728114" cy="748779"/>
          </a:xfrm>
        </p:spPr>
        <p:txBody>
          <a:bodyPr>
            <a:normAutofit/>
          </a:bodyPr>
          <a:lstStyle/>
          <a:p>
            <a:endParaRPr lang="zh-TW" altLang="en-US" sz="36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429" t="937" r="2092" b="1150"/>
          <a:stretch/>
        </p:blipFill>
        <p:spPr>
          <a:xfrm>
            <a:off x="706582" y="1679170"/>
            <a:ext cx="7747462" cy="487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518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31907"/>
          </a:xfrm>
        </p:spPr>
        <p:txBody>
          <a:bodyPr>
            <a:normAutofit/>
          </a:bodyPr>
          <a:lstStyle/>
          <a:p>
            <a:r>
              <a:rPr lang="zh-TW" altLang="en-US" sz="3600" dirty="0" smtClean="0"/>
              <a:t>禁止存取控制台和電腦設定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7118608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15" y="409153"/>
            <a:ext cx="8021169" cy="603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80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170" y="963761"/>
            <a:ext cx="5815989" cy="537576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720735" y="1936865"/>
            <a:ext cx="689956" cy="2161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83667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516" t="1412"/>
          <a:stretch/>
        </p:blipFill>
        <p:spPr>
          <a:xfrm>
            <a:off x="1554480" y="2286000"/>
            <a:ext cx="5297744" cy="123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9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56" y="877585"/>
            <a:ext cx="8949191" cy="5124973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1753985" y="1978429"/>
            <a:ext cx="1637608" cy="1246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72516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 smtClean="0"/>
              <a:t>拒絕本機登入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0333165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00" y="254241"/>
            <a:ext cx="8519634" cy="637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830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968" y="694943"/>
            <a:ext cx="7440063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761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369" t="1476" r="618" b="799"/>
          <a:stretch/>
        </p:blipFill>
        <p:spPr>
          <a:xfrm>
            <a:off x="1047403" y="939339"/>
            <a:ext cx="6517179" cy="481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881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35" y="1331779"/>
            <a:ext cx="4372585" cy="240063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455621" y="2768138"/>
            <a:ext cx="914400" cy="2826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35" y="3968455"/>
            <a:ext cx="4372585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7551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966" y="1120928"/>
            <a:ext cx="4001058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821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68" y="508295"/>
            <a:ext cx="8025463" cy="605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34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61" y="263677"/>
            <a:ext cx="8283477" cy="623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965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551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68" y="892062"/>
            <a:ext cx="8282040" cy="502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00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3" y="751661"/>
            <a:ext cx="8774349" cy="531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458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45" y="836661"/>
            <a:ext cx="8264390" cy="503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06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09" y="750601"/>
            <a:ext cx="8452661" cy="513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16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77" y="293378"/>
            <a:ext cx="8183447" cy="616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17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356</TotalTime>
  <Words>24</Words>
  <Application>Microsoft Office PowerPoint</Application>
  <PresentationFormat>如螢幕大小 (4:3)</PresentationFormat>
  <Paragraphs>6</Paragraphs>
  <Slides>48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48</vt:i4>
      </vt:variant>
    </vt:vector>
  </HeadingPairs>
  <TitlesOfParts>
    <vt:vector size="53" baseType="lpstr">
      <vt:lpstr>新細明體</vt:lpstr>
      <vt:lpstr>Arial</vt:lpstr>
      <vt:lpstr>Calibri</vt:lpstr>
      <vt:lpstr>Calibri Light</vt:lpstr>
      <vt:lpstr>Office 佈景主題</vt:lpstr>
      <vt:lpstr>Windows server2019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使用者帳戶管理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第9章 3/23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禁止存取控制台和電腦設定</vt:lpstr>
      <vt:lpstr>PowerPoint 簡報</vt:lpstr>
      <vt:lpstr>PowerPoint 簡報</vt:lpstr>
      <vt:lpstr>PowerPoint 簡報</vt:lpstr>
      <vt:lpstr>拒絕本機登入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server2019</dc:title>
  <dc:creator>owner</dc:creator>
  <cp:lastModifiedBy>owner</cp:lastModifiedBy>
  <cp:revision>21</cp:revision>
  <dcterms:created xsi:type="dcterms:W3CDTF">2021-03-09T02:49:01Z</dcterms:created>
  <dcterms:modified xsi:type="dcterms:W3CDTF">2021-03-23T04:05:39Z</dcterms:modified>
</cp:coreProperties>
</file>